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8"/>
  </p:notesMasterIdLst>
  <p:handoutMasterIdLst>
    <p:handoutMasterId r:id="rId219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84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34" autoAdjust="0"/>
  </p:normalViewPr>
  <p:slideViewPr>
    <p:cSldViewPr snapToGrid="0">
      <p:cViewPr varScale="1">
        <p:scale>
          <a:sx n="96" d="100"/>
          <a:sy n="96" d="100"/>
        </p:scale>
        <p:origin x="7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16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842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9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951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1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80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432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8456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54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521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613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944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930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609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227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427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74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582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99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938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238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1102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18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48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96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5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81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0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C46C-BFDC-AA30-18F3-FD38D3DD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B1BE7-0C12-443C-D63C-B8333D5C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0E37D-7EA8-CA36-DCA3-286DD307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90F-B7A6-AD69-7CF2-25A98030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04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5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842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479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1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48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80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0137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2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10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48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10/18/2024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1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1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1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1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1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1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1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1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1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1.png"/><Relationship Id="rId7" Type="http://schemas.openxmlformats.org/officeDocument/2006/relationships/hyperlink" Target="https://gitee.com/yasenstar/PlantUML_in_Action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hyperlink" Target="https://gitee.com/yasenstar/PlantUML_in_Action" TargetMode="Externa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senstar/PlantUML_in_Acti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5.png"/><Relationship Id="rId9" Type="http://schemas.openxmlformats.org/officeDocument/2006/relationships/hyperlink" Target="https://gitee.com/yasenstar/PlantUML_in_Actio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9.10 Point [</a:t>
            </a:r>
            <a:r>
              <a:rPr lang="en-US" sz="4000" dirty="0" err="1"/>
              <a:t>entryPoint</a:t>
            </a:r>
            <a:r>
              <a:rPr lang="en-US" sz="4000" dirty="0"/>
              <a:t>, </a:t>
            </a:r>
            <a:r>
              <a:rPr lang="en-US" sz="4000" dirty="0" err="1"/>
              <a:t>exitPoint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78D05-2F5B-16EF-3762-B20EBF59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60768"/>
            <a:ext cx="8277225" cy="34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5938F-0D84-F462-7679-53455298A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1109853"/>
            <a:ext cx="2098684" cy="386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21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9.11 Pin [</a:t>
            </a:r>
            <a:r>
              <a:rPr lang="en-US" sz="4000" dirty="0" err="1"/>
              <a:t>inputPin</a:t>
            </a:r>
            <a:r>
              <a:rPr lang="en-US" sz="4000" dirty="0"/>
              <a:t>, </a:t>
            </a:r>
            <a:r>
              <a:rPr lang="en-US" sz="4000" dirty="0" err="1"/>
              <a:t>outputPin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6118-9E4B-01C5-CC33-A4B0A08BF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99" y="2562701"/>
            <a:ext cx="9366119" cy="358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D8605-ECA6-EC80-288A-C3F9E11F0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284" y="1196484"/>
            <a:ext cx="2247769" cy="398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52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9.12 Expansion [</a:t>
            </a:r>
            <a:r>
              <a:rPr lang="en-US" sz="4000" dirty="0" err="1"/>
              <a:t>expansionInput</a:t>
            </a:r>
            <a:r>
              <a:rPr lang="en-US" sz="4000" dirty="0"/>
              <a:t>, </a:t>
            </a:r>
            <a:r>
              <a:rPr lang="en-US" sz="4000" dirty="0" err="1"/>
              <a:t>expansionOutput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29959-8ED9-40E0-0427-8778FA9F0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6" y="2742690"/>
            <a:ext cx="9134475" cy="340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C8A51-5938-DBB8-6D75-0C3B4B59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614" y="2321084"/>
            <a:ext cx="1836418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83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9.13 Arrow direction &amp; 9.14 Change line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F4BD-233B-B978-CAE6-5FF775DBD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22181"/>
            <a:ext cx="8478884" cy="397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A5A19-58A1-D7BB-44C9-AEDB8AE3D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4043737"/>
            <a:ext cx="3667125" cy="217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5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9.15 Note &amp; 9.16 Note on link &amp; 9.17 More in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843A2-4BCB-E89C-67C1-92022FC0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334" y="2438238"/>
            <a:ext cx="8305800" cy="37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B832C-9871-98DA-7363-C3A68E08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4" y="3634129"/>
            <a:ext cx="3343275" cy="269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6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9.18 Inline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100F5-DD92-9908-17FB-5A162D4B8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76986"/>
            <a:ext cx="8971839" cy="35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AEBB7-8BD5-7498-3A25-4FE06BBE1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041" y="3714907"/>
            <a:ext cx="4710112" cy="24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53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9.19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3FE1-5073-8B4D-DE46-DC06992F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49" y="2404990"/>
            <a:ext cx="8673395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BA240-143D-A7DB-6DC3-A9B552669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493" y="1867815"/>
            <a:ext cx="1326968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73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9.20 Changing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25A9-2E51-B483-1805-DA02381A0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92" y="2470702"/>
            <a:ext cx="9125884" cy="367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25D4B-59B8-AE32-7A80-80C3FDA3A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63" y="1312370"/>
            <a:ext cx="1557861" cy="41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664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9.21 Change state color and style (inline style)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294C-3FC6-166D-DE49-2867C5BFC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627698"/>
            <a:ext cx="9421678" cy="336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71448-3240-791E-D9C2-A82E57056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75" y="4446854"/>
            <a:ext cx="7120094" cy="11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7184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9.22 Alias &amp; 9.23 Display JSON Data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E8C-9E6C-4958-13D6-8C6CAF25F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2482"/>
            <a:ext cx="7162800" cy="390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15338-8E6F-F953-2DE3-B3D26D2FF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4" y="3985189"/>
            <a:ext cx="7162800" cy="65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BF55C-2F1B-A8F3-58DE-524D583F3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313" y="2304249"/>
            <a:ext cx="3724275" cy="157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40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10.01 Declaring Element or Participant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A5CD-677B-9F48-20B2-E810565E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4" y="2397372"/>
            <a:ext cx="7800976" cy="375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5984C-5BB2-4034-0558-51F975D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662" y="2404990"/>
            <a:ext cx="3190091" cy="27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10.02 Binary and Clock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DA96-7CED-51B7-FC65-4747A485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49" y="2404990"/>
            <a:ext cx="8201025" cy="396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39218-0D2D-D3A3-64B3-7CC094FC8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399" y="3659805"/>
            <a:ext cx="7362825" cy="10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94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10.03 Adding Message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A84A-F83B-0A86-8FB2-D67C5917E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4" y="2430647"/>
            <a:ext cx="8191501" cy="390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16B1C-C435-F7A4-1C65-B02CA799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2252662"/>
            <a:ext cx="396240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44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10.04 Relative time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2A4F-51C9-C9E7-230E-74978FC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41" y="2510131"/>
            <a:ext cx="9328951" cy="360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433C8-42C2-502E-48CF-23B2C5017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748" y="2611509"/>
            <a:ext cx="4124325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5806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10.05 Anchor Points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A53-7098-29B6-D2F2-8FB4EB33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790" y="2388578"/>
            <a:ext cx="9249010" cy="378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86574-3721-806C-9B9A-5D9E2E8D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28" y="2547978"/>
            <a:ext cx="6173615" cy="133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00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10.06 Participant oriented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ED23C-D96E-9545-D873-17889AD9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7" y="2399419"/>
            <a:ext cx="9221495" cy="377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11F3-8D98-B6EB-50FD-6C0D0D31E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7" y="2545944"/>
            <a:ext cx="4411186" cy="200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7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10.07 Setting scale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F4F9B-10C2-5901-6D47-9D7BB947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12" y="2404990"/>
            <a:ext cx="9107010" cy="371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D6292-A736-45DC-26D6-D844F2900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186" y="2743201"/>
            <a:ext cx="6589350" cy="1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823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10.08 Initial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8717A-61D7-763D-52DC-3E57D37D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705" y="2319784"/>
            <a:ext cx="9413289" cy="38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55A61-4305-EB4E-4B2E-98D7E3EE5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082" y="2404989"/>
            <a:ext cx="4484339" cy="19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19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10.09 Intricated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B9C9-B8AA-185C-2848-B6E22D5D2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49" y="2589368"/>
            <a:ext cx="9124765" cy="344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7BCE-8059-D360-6C27-F797A092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962" y="2566987"/>
            <a:ext cx="2898236" cy="235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533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10.10 Hidden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074A-2A3A-302A-1E06-AF8B83AD0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583" y="2292246"/>
            <a:ext cx="9395534" cy="388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37399-3F79-730D-ABBA-9E821DFD2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23" y="2208340"/>
            <a:ext cx="6326143" cy="159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585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10.11 Hide time axis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653AB-9090-CD89-5AA4-77E83AA55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86" y="2529069"/>
            <a:ext cx="8698637" cy="362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6577A-A28F-82A4-80CB-9BE99F7B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115" y="2675877"/>
            <a:ext cx="3221889" cy="12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10.12 Using Time and Date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99DF-5064-5F89-CD92-21AF1F70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14" y="2605597"/>
            <a:ext cx="8971839" cy="34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A84B-D680-FA11-CF37-4858D097E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926" y="2314575"/>
            <a:ext cx="3178524" cy="195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4246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10.13 Adding constraint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8895-F452-55B7-42BD-7F4DB375E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621" y="2477451"/>
            <a:ext cx="9378111" cy="358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496E-90A4-39C6-5CB6-F4D00ED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750" y="2320631"/>
            <a:ext cx="369570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283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10.14 Highlighted period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3406-EF76-9BFB-A3E6-7E62E2017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71" y="2404990"/>
            <a:ext cx="9244070" cy="366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CC65-821F-25E9-AE2E-5D5FD5AC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637" y="4238658"/>
            <a:ext cx="40576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0816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10.15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76AF-1033-B1D1-1E49-E0E8245E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363" y="2439287"/>
            <a:ext cx="9399973" cy="348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8517AF-6FAA-DA1E-19B5-E974C494B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1" y="3364567"/>
            <a:ext cx="24193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57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10.16 Adding texts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4C353-ECD1-A610-4FA1-EECA5BD0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18" y="2339538"/>
            <a:ext cx="9113863" cy="370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8E3B5-B8BD-8094-1A86-2E335B19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463" y="3873254"/>
            <a:ext cx="25717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497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10.17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80BA-22A6-6676-7C63-026DEA21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82" y="2398791"/>
            <a:ext cx="8600983" cy="374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16E0E7-CBD7-E542-DCBD-32976CBF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420" y="3921373"/>
            <a:ext cx="57340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873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10.18 Digital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5850-016C-B8F3-A83F-A7031D7E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94" y="2404990"/>
            <a:ext cx="8046128" cy="383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2C568-4918-3D8A-4493-7E1AB2581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07" y="3890180"/>
            <a:ext cx="6081759" cy="209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1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10.19 Adding color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C647-B186-CA06-3069-FEAC29C3E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2321084"/>
            <a:ext cx="7821683" cy="400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D1391-5ECA-E502-5EAB-CD589DD7A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49" y="4300364"/>
            <a:ext cx="5701831" cy="17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21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E257-BFF7-3C0A-763A-9EE55EC4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12" y="2321084"/>
            <a:ext cx="7389180" cy="40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645F4-D861-3613-3838-7F407D82B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51" y="3610541"/>
            <a:ext cx="4968905" cy="266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353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10.21 Applying Colors to specific lines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4DFE2-120A-61B4-F9F0-CEB18E7B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61460"/>
            <a:ext cx="8473363" cy="396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5EBE5-14C7-B811-3B1D-9059B6F32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356" y="4217246"/>
            <a:ext cx="6590446" cy="142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0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10. Timing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10.22 Compact mode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C04E-3763-9D6F-0351-7C14B68F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65983"/>
            <a:ext cx="8827965" cy="378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D15DF-ECB6-ECF7-175F-84EF82F3D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902" y="4125299"/>
            <a:ext cx="5546147" cy="177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223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91B0-E032-77B0-34BF-953A2FC0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3CD2435E-FF2D-8261-BBC1-359568D896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7B41ACEF-0F39-E665-6D2B-0AA2609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6201B-6118-89C7-F025-2C1379561BB1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49535-F91B-E6A6-372E-4061C9859B67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EC65FC-77F2-5410-71EA-C57F051C3DC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E0EF59-9AD9-1B44-7312-A4B7B92FC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AC13B513-B842-6937-56AD-C90931697AF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Opening to the Non-UML diagrams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20D78-979F-D899-D08F-FA097F41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9E006-472B-7687-72D2-C0AEB1AFF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843-6556-1378-A918-3730F17E0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89" y="2270395"/>
            <a:ext cx="6592799" cy="40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633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5529660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 Complex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37C-824F-3693-755F-693047AA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80633"/>
            <a:ext cx="5808073" cy="395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9DB3-98C7-2B4E-D1EF-565BB0081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5251" y="2782703"/>
            <a:ext cx="5520536" cy="16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395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11.2 Highlight Parts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8C79-92AC-D111-65DA-89B7B10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68" y="2372371"/>
            <a:ext cx="4882332" cy="395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AA4B-48B4-1C32-4DC2-87B76BEF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32" y="3055832"/>
            <a:ext cx="6119812" cy="19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16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11.3 Using Different Styles for Highlight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00C9-066A-848F-51A6-B320EF3A3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98482"/>
            <a:ext cx="5722389" cy="39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C008B-5EDA-8A38-DF90-C572FBCD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134" y="3393268"/>
            <a:ext cx="5722390" cy="182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38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11.4 JSON Basic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DE01-34AE-959F-3C31-9E43FAD51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70511"/>
            <a:ext cx="5043651" cy="40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33E-40DC-4D40-6E98-B839E0572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29" y="2372143"/>
            <a:ext cx="3788635" cy="40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437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11.5 JSON Array or Table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1EC0-C6AF-4FDE-4C73-273A1C3F8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331" y="2220572"/>
            <a:ext cx="3922157" cy="418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A019A-D58D-4ABC-BB80-CD31BDF7A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99" y="2414778"/>
            <a:ext cx="300990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852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11.6 JSON Numbers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4D63-8E30-537A-D27D-BB02049B8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18" y="2306794"/>
            <a:ext cx="4413068" cy="408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13F5E-B67F-5BC9-6F78-CA028857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981" y="2761269"/>
            <a:ext cx="50292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269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11.7 JSON Strings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0FB74-272F-A705-949D-391DA586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271464"/>
            <a:ext cx="4566024" cy="407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BB924-900B-4FBE-C235-D540E0496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51" y="2338578"/>
            <a:ext cx="403603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379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11.8 Minimal JSON Examples &amp; 11.9 Empty Table or List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142383"/>
            <a:ext cx="6420796" cy="6600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Gitee: </a:t>
            </a:r>
            <a:r>
              <a:rPr lang="en-US" sz="2000" dirty="0">
                <a:hlinkClick r:id="rId7"/>
              </a:rPr>
              <a:t>https://gitee.com/yasenstar/PlantUML_in_Action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E2BB-4F75-5FE7-DCF3-AE880FCF2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161" y="2298837"/>
            <a:ext cx="4407418" cy="365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57A18-ED09-A206-2189-B82D410AE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175" y="3819715"/>
            <a:ext cx="28765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73819" y="5633875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11.10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81E8-45A2-6FBF-6A54-CB8E6B64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7" y="2818940"/>
            <a:ext cx="4143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AAE94-FB43-72C6-EC86-BCBAC7AD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06" y="2373910"/>
            <a:ext cx="4305711" cy="39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4E719-67C3-C124-02D4-A7BE7555A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7754DE0-1206-70BC-0FB6-5F791E10A2D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206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11.11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EAFAC-1FB2-4D59-7A7C-91AABBE7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50857"/>
            <a:ext cx="4442556" cy="40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AAD29-852F-2BAB-D5D7-8CA49BCC7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81" y="2418890"/>
            <a:ext cx="2699937" cy="39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C1E6F0-E9EC-FC92-8BD9-0318BD110B60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C42C65-E4CC-128E-79F5-720AF88CCA7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774D7B-DCFE-085C-FF60-795F51A3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B48B663-689A-EE28-E348-43B4B272AA4B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9255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207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11.12 Display JSON Data on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1123-C1C4-8FFD-375D-6008B3D2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161" y="2348012"/>
            <a:ext cx="4102410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7D17D-5D13-D1EE-2F08-29EDEFFE2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23" y="2354249"/>
            <a:ext cx="3187151" cy="372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DD0EFA-CE9D-37A9-833B-CE06E46BAB7F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0BFE159-6E52-655E-C564-D8472121A87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CF4B26-3064-71C7-D131-A9181C0D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D504476-8207-74B1-FFFF-FB7DB86EAAAD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0606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208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11. Display JSON Data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11.13 Display JSON Data on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9E3AC-337F-D92B-41BA-BD32865B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7" y="2404991"/>
            <a:ext cx="4125962" cy="36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AA08D-7E8D-B9C8-F582-825857DFA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5" y="3112911"/>
            <a:ext cx="46863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7AAD48-C3F6-C60D-F8DB-F474EBE4BB7D}"/>
              </a:ext>
            </a:extLst>
          </p:cNvPr>
          <p:cNvGrpSpPr/>
          <p:nvPr/>
        </p:nvGrpSpPr>
        <p:grpSpPr>
          <a:xfrm>
            <a:off x="88747" y="5659529"/>
            <a:ext cx="2807208" cy="588020"/>
            <a:chOff x="9034272" y="6189470"/>
            <a:chExt cx="2807208" cy="58802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D46038-2353-C7CC-C4AF-67DAF2859EB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0CEF05-33BA-F02C-D7DF-3328C38B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7BD746-B0C9-802E-8BB3-C12D3EF29202}"/>
              </a:ext>
            </a:extLst>
          </p:cNvPr>
          <p:cNvSpPr txBox="1">
            <a:spLocks/>
          </p:cNvSpPr>
          <p:nvPr/>
        </p:nvSpPr>
        <p:spPr>
          <a:xfrm>
            <a:off x="3120772" y="6221895"/>
            <a:ext cx="6420796" cy="6600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GitHub: </a:t>
            </a:r>
            <a:r>
              <a:rPr lang="en-US" sz="2000">
                <a:hlinkClick r:id="rId8"/>
              </a:rPr>
              <a:t>https://github.com/yasenstar/PlantUML_in_Action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Gitee: </a:t>
            </a:r>
            <a:r>
              <a:rPr lang="en-US" sz="2000">
                <a:hlinkClick r:id="rId9"/>
              </a:rPr>
              <a:t>https://gitee.com/yasenstar/PlantUML_in_Action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026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76055</TotalTime>
  <Words>8091</Words>
  <Application>Microsoft Office PowerPoint</Application>
  <PresentationFormat>Widescreen</PresentationFormat>
  <Paragraphs>1716</Paragraphs>
  <Slides>213</Slides>
  <Notes>211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7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277</cp:revision>
  <dcterms:created xsi:type="dcterms:W3CDTF">2024-05-25T18:34:36Z</dcterms:created>
  <dcterms:modified xsi:type="dcterms:W3CDTF">2024-10-19T11:44:13Z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